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146E-D9C2-BC10-F527-2705678F3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4AA3F-559E-88D5-E3F2-B84DBD06B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39C7D-FAE9-8002-57EB-A9A5EB203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C618-5312-C2A0-639E-B4CD95AD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C2EC-BD92-D5B4-F56D-8FAEC502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96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9EFC-160D-9B69-00B1-D7135326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BA64F-8FDA-BCC1-8F41-A9B3B7602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6B0CD-74ED-353E-CC50-307C67FAF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20EA-5796-E461-4461-F421563A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83B2C-EDA0-7C62-58E0-2BD9EA7F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741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7B209-0711-3CF3-CDE3-6914B42AE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37FCB-21A5-D93A-F231-EA6BA0007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915F-B0A7-DCAD-BB6B-E73F5AB5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54F6F-6D86-75C9-627F-FB043F5E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7988-A6CE-B5F5-E3F7-E8F94915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508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2279-36DE-781D-3451-C2ED536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96B1-C303-AEF4-4C21-44383D804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69F7F-0B04-6929-2654-F5C2504EB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D4B5A-B527-B452-E2CF-F66232C0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0563-ACED-54F5-97DA-81AF39D3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26FC-69EA-A424-2FA1-BDAB535E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D22E5-212A-B66A-766F-9E0EB97B7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2F913-D57B-12CA-79C7-6D1A8673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ED7D0-75DC-990A-6C85-1923DFA77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2EC1C-004C-C3C7-17D8-F6535DEE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05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1BE1-D5F9-7165-DF40-63DC0E46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9FB47-F61A-269D-F1CB-C6D24FAD6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D279B-C391-5936-5F6F-4BEA4A473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A5A8B-930F-9EFB-B2A5-E6CDEE8C9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088E8-93A2-FE37-C2D0-3122E61D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01418-3CF8-6A4C-F344-58754EA5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08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EECF-710F-9234-AB84-E3B57E57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94F82-303C-C37E-3656-A596A972A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524E0-E056-CBBC-AE78-263E048FF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7F9FA-7796-7568-FAF9-A7EA77E2A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81C44-B5D4-CFC3-DC4F-882119C39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9DF17-E8CA-FD13-BB9E-F31047B18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8BCD6-3EC2-C2F6-0B22-34BD8924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62D740-8B07-F3E2-4297-AF283461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1621-C5B7-839D-1E6A-0E7D7C4B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E0DA2-0091-BCC2-FD80-2BD0BF61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4359A-F12B-694C-E39A-5BD4E976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59921-296C-E8FD-C9CC-3B741908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20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D84DC7-86B9-4EF9-80CB-CC99C24C3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0EBA4-FE8A-2A3F-CE68-5103764F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6A52-40A4-6E10-5336-ECFFEC1EC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79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994A-51E6-5A66-E203-1C39D7E7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1093A-9E12-6BC8-8A21-EDC2F96F5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A2BC0-A765-F2A2-2B1D-07E345AE4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3B5E5-C7A7-FB57-3ECA-89752A28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5C06D-550A-DD44-7B12-A8FB50F9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D151B-70DC-AA66-4E08-49A125F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92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6E97-5BA7-3647-16D0-11C453C2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75100B-DF57-6740-969E-8C559BE3F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D092E-9B46-8DB9-E10F-9DD49BFCD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01B0A-3C0E-B893-7FB0-DE0023F6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9763F-31A8-6C0D-5F19-B548D6BE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7B741-D112-CD7E-650E-3ECE22FB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5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D3A64-E4C5-7EB2-2651-E883F808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BE7B-0877-5658-1139-FD9910C6E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4DE3D-E4AD-E502-03C8-F73C5AA9D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F725B-B057-4B5E-9041-3B3733AC5954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AC1F-6529-97A9-81E9-1A00B43F3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CD46B-074B-15EA-2235-434835F31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1EFDF-4BF1-4532-B470-874806A92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94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2D83-E54A-388D-B391-73C635CAB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6249"/>
            <a:ext cx="9144000" cy="2387600"/>
          </a:xfrm>
        </p:spPr>
        <p:txBody>
          <a:bodyPr/>
          <a:lstStyle/>
          <a:p>
            <a:r>
              <a:rPr lang="en-US" dirty="0"/>
              <a:t>List </a:t>
            </a:r>
            <a:r>
              <a:rPr lang="en-US"/>
              <a:t>and Data Frames </a:t>
            </a:r>
            <a:r>
              <a:rPr lang="en-US" dirty="0"/>
              <a:t>in 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32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6132D-8ADC-3730-2B5A-991A292CD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EC60F-9B32-C579-59F5-356CD6F73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B5AE2-CA28-F826-E480-9467501E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32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8C4D8-5463-35EA-62A0-4137B2935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A7165-4CD3-03E3-7B7D-363A746E5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47895-CB18-1542-0CA7-6B2BC1DB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C9C6-BF5F-FFF2-2255-F4D11BAC6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1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E1B3A4-EB43-1571-43D7-889BEFACB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6B514-936F-B30F-7795-B57217A7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6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F8443-3C7A-8E7B-11DE-4C734803A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2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B3F07-B476-A789-A415-51D078C09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2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DC40E-0FF2-AD3E-EAEF-D1DDD5FE0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1C99CF-FD77-00C5-216C-02CCB546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0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List and Data Frames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and DataFrames in R</dc:title>
  <dc:creator>Madhurima Rawat</dc:creator>
  <cp:lastModifiedBy>Madhurima Rawat</cp:lastModifiedBy>
  <cp:revision>5</cp:revision>
  <dcterms:created xsi:type="dcterms:W3CDTF">2023-05-21T11:30:02Z</dcterms:created>
  <dcterms:modified xsi:type="dcterms:W3CDTF">2023-06-22T13:16:04Z</dcterms:modified>
</cp:coreProperties>
</file>